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1793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0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47451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2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9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DB30F8-8D10-437D-AF28-E74FFAF2177F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9B9203F-3BC0-416B-A75D-33082F8B61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603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</a:p>
          <a:p>
            <a:r>
              <a:rPr lang="en-US" dirty="0" smtClean="0"/>
              <a:t>Physics 3: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Circuit Symbols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Cell		Light bulb			Wires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Ammeter	Voltmeter			Resistor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Fuse		Open Switch		Closed Switch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161903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2860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300651" y="5113384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057400" y="337185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635829" y="341757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6393" name="Freeform 11"/>
          <p:cNvSpPr>
            <a:spLocks/>
          </p:cNvSpPr>
          <p:nvPr/>
        </p:nvSpPr>
        <p:spPr bwMode="auto">
          <a:xfrm>
            <a:off x="1905000" y="4978400"/>
            <a:ext cx="762000" cy="406400"/>
          </a:xfrm>
          <a:custGeom>
            <a:avLst/>
            <a:gdLst>
              <a:gd name="T0" fmla="*/ 0 w 480"/>
              <a:gd name="T1" fmla="*/ 2147483647 h 256"/>
              <a:gd name="T2" fmla="*/ 2147483647 w 480"/>
              <a:gd name="T3" fmla="*/ 2147483647 h 256"/>
              <a:gd name="T4" fmla="*/ 2147483647 w 480"/>
              <a:gd name="T5" fmla="*/ 2147483647 h 256"/>
              <a:gd name="T6" fmla="*/ 2147483647 w 480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256"/>
              <a:gd name="T14" fmla="*/ 480 w 480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256">
                <a:moveTo>
                  <a:pt x="0" y="200"/>
                </a:moveTo>
                <a:cubicBezTo>
                  <a:pt x="44" y="100"/>
                  <a:pt x="88" y="0"/>
                  <a:pt x="144" y="8"/>
                </a:cubicBezTo>
                <a:cubicBezTo>
                  <a:pt x="200" y="16"/>
                  <a:pt x="280" y="240"/>
                  <a:pt x="336" y="248"/>
                </a:cubicBezTo>
                <a:cubicBezTo>
                  <a:pt x="392" y="256"/>
                  <a:pt x="436" y="156"/>
                  <a:pt x="48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6858000" y="228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3635829" y="533254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 flipV="1">
            <a:off x="3661955" y="4922884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3712029" y="5348515"/>
            <a:ext cx="1143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0" y="3599724"/>
            <a:ext cx="1143000" cy="304800"/>
            <a:chOff x="8001000" y="4343400"/>
            <a:chExt cx="1143000" cy="304800"/>
          </a:xfrm>
        </p:grpSpPr>
        <p:sp>
          <p:nvSpPr>
            <p:cNvPr id="16398" name="Line 17"/>
            <p:cNvSpPr>
              <a:spLocks noChangeShapeType="1"/>
            </p:cNvSpPr>
            <p:nvPr/>
          </p:nvSpPr>
          <p:spPr bwMode="auto">
            <a:xfrm flipV="1">
              <a:off x="8001000" y="43434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8"/>
            <p:cNvSpPr>
              <a:spLocks noChangeShapeType="1"/>
            </p:cNvSpPr>
            <p:nvPr/>
          </p:nvSpPr>
          <p:spPr bwMode="auto">
            <a:xfrm flipV="1">
              <a:off x="8382000" y="43434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9"/>
            <p:cNvSpPr>
              <a:spLocks noChangeShapeType="1"/>
            </p:cNvSpPr>
            <p:nvPr/>
          </p:nvSpPr>
          <p:spPr bwMode="auto">
            <a:xfrm flipV="1">
              <a:off x="8763000" y="43434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20"/>
            <p:cNvSpPr>
              <a:spLocks noChangeShapeType="1"/>
            </p:cNvSpPr>
            <p:nvPr/>
          </p:nvSpPr>
          <p:spPr bwMode="auto">
            <a:xfrm>
              <a:off x="8153400" y="4343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21"/>
            <p:cNvSpPr>
              <a:spLocks noChangeShapeType="1"/>
            </p:cNvSpPr>
            <p:nvPr/>
          </p:nvSpPr>
          <p:spPr bwMode="auto">
            <a:xfrm>
              <a:off x="8534400" y="4343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22"/>
            <p:cNvSpPr>
              <a:spLocks noChangeShapeType="1"/>
            </p:cNvSpPr>
            <p:nvPr/>
          </p:nvSpPr>
          <p:spPr bwMode="auto">
            <a:xfrm>
              <a:off x="8915400" y="4343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51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By the end of the lesson you should be able to:</a:t>
            </a:r>
          </a:p>
          <a:p>
            <a:r>
              <a:rPr lang="en-US" sz="3200" dirty="0"/>
              <a:t>Explain the difference between static and current electricity</a:t>
            </a:r>
          </a:p>
          <a:p>
            <a:r>
              <a:rPr lang="en-US" sz="3200" dirty="0" smtClean="0"/>
              <a:t>Describe current</a:t>
            </a:r>
          </a:p>
          <a:p>
            <a:r>
              <a:rPr lang="en-US" sz="3200" dirty="0"/>
              <a:t>Know the 8 symbols for electric circuits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174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Remember…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Static Electricity is the </a:t>
            </a:r>
            <a:r>
              <a:rPr lang="en-US" sz="2800" b="1" dirty="0" smtClean="0"/>
              <a:t>build up </a:t>
            </a:r>
            <a:r>
              <a:rPr lang="en-US" sz="2800" dirty="0" smtClean="0"/>
              <a:t>of positive or negative charges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5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Moving Electrons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Because we can </a:t>
            </a:r>
            <a:r>
              <a:rPr lang="en-US" sz="2800" b="1" dirty="0" smtClean="0"/>
              <a:t>attract</a:t>
            </a:r>
            <a:r>
              <a:rPr lang="en-US" sz="2800" dirty="0" smtClean="0"/>
              <a:t> and </a:t>
            </a:r>
            <a:r>
              <a:rPr lang="en-US" sz="2800" b="1" dirty="0" smtClean="0"/>
              <a:t>repel</a:t>
            </a:r>
            <a:r>
              <a:rPr lang="en-US" sz="2800" dirty="0" smtClean="0"/>
              <a:t> electrons we can get them to move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Because we can move them we can get them to do </a:t>
            </a:r>
            <a:r>
              <a:rPr lang="en-US" sz="2800" b="1" dirty="0" smtClean="0"/>
              <a:t>work</a:t>
            </a:r>
            <a:r>
              <a:rPr lang="en-US" sz="2800" dirty="0" smtClean="0"/>
              <a:t> for us!!</a:t>
            </a:r>
          </a:p>
        </p:txBody>
      </p:sp>
    </p:spTree>
    <p:extLst>
      <p:ext uri="{BB962C8B-B14F-4D97-AF65-F5344CB8AC3E}">
        <p14:creationId xmlns:p14="http://schemas.microsoft.com/office/powerpoint/2010/main" val="34173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Moving Electrons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915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make electrons move we need: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A source of electrons </a:t>
            </a:r>
            <a:r>
              <a:rPr lang="en-US" sz="2800" dirty="0" smtClean="0"/>
              <a:t>(i.e. a cell)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Something to </a:t>
            </a:r>
            <a:r>
              <a:rPr lang="en-US" sz="2800" b="1" dirty="0" smtClean="0"/>
              <a:t>attract or repel </a:t>
            </a:r>
            <a:r>
              <a:rPr lang="en-US" sz="2800" dirty="0" smtClean="0"/>
              <a:t>them (i.e. positive/negative terminals)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Somewhere for them to move to (i.e. </a:t>
            </a:r>
            <a:r>
              <a:rPr lang="en-US" sz="2800" b="1" dirty="0" smtClean="0"/>
              <a:t>copper wire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i="1" u="sng" dirty="0" smtClean="0"/>
              <a:t>THIS IS AN ELECTRIC CIRCUIT!</a:t>
            </a:r>
          </a:p>
        </p:txBody>
      </p:sp>
    </p:spTree>
    <p:extLst>
      <p:ext uri="{BB962C8B-B14F-4D97-AF65-F5344CB8AC3E}">
        <p14:creationId xmlns:p14="http://schemas.microsoft.com/office/powerpoint/2010/main" val="11403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2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When electrons move through a circuit there are two things to keep in mind: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r>
              <a:rPr lang="en-US" sz="2800" b="1" dirty="0" smtClean="0"/>
              <a:t>How many electrons are there?</a:t>
            </a:r>
          </a:p>
          <a:p>
            <a:pPr lvl="1" eaLnBrk="1" hangingPunct="1">
              <a:defRPr/>
            </a:pPr>
            <a:r>
              <a:rPr lang="en-US" sz="2800" b="1" dirty="0" smtClean="0"/>
              <a:t>How much energy do they have?</a:t>
            </a:r>
          </a:p>
        </p:txBody>
      </p:sp>
    </p:spTree>
    <p:extLst>
      <p:ext uri="{BB962C8B-B14F-4D97-AF65-F5344CB8AC3E}">
        <p14:creationId xmlns:p14="http://schemas.microsoft.com/office/powerpoint/2010/main" val="31903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Number of Electrons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45919"/>
            <a:ext cx="10215154" cy="495082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The amount of electrons flowing through a circuit is called the </a:t>
            </a:r>
            <a:r>
              <a:rPr lang="en-US" sz="2800" b="1" dirty="0" smtClean="0"/>
              <a:t>CURRENT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Current in measured in </a:t>
            </a:r>
            <a:r>
              <a:rPr lang="en-US" sz="2800" b="1" dirty="0" smtClean="0"/>
              <a:t>Amps (A)</a:t>
            </a:r>
            <a:r>
              <a:rPr lang="en-US" sz="2800" dirty="0" smtClean="0"/>
              <a:t> by an </a:t>
            </a:r>
            <a:r>
              <a:rPr lang="en-US" sz="2800" b="1" dirty="0" smtClean="0"/>
              <a:t>Ammeter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1 amp = </a:t>
            </a:r>
            <a:r>
              <a:rPr lang="en-US" sz="2800" b="1" u="sng" dirty="0" smtClean="0"/>
              <a:t>1 coulomb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/>
              <a:t>			      </a:t>
            </a:r>
            <a:r>
              <a:rPr lang="en-US" sz="2800" b="1" dirty="0" smtClean="0"/>
              <a:t>sec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i="1" dirty="0" smtClean="0"/>
              <a:t>Remember a 1C = 6.24 X10</a:t>
            </a:r>
            <a:r>
              <a:rPr lang="en-US" sz="2800" b="1" i="1" baseline="30000" dirty="0" smtClean="0"/>
              <a:t>18</a:t>
            </a:r>
            <a:r>
              <a:rPr lang="en-US" sz="2800" b="1" i="1" dirty="0" smtClean="0"/>
              <a:t> electrons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671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Circuit Flow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6482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u="sng" dirty="0" smtClean="0"/>
              <a:t>Electron Flow: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smtClean="0"/>
              <a:t>Electrons are </a:t>
            </a:r>
            <a:r>
              <a:rPr lang="en-US" sz="2800" b="1" dirty="0" smtClean="0"/>
              <a:t>repelled</a:t>
            </a:r>
            <a:r>
              <a:rPr lang="en-US" sz="2800" dirty="0" smtClean="0"/>
              <a:t> by </a:t>
            </a:r>
            <a:r>
              <a:rPr lang="en-US" sz="2800" b="1" dirty="0" smtClean="0"/>
              <a:t>negative</a:t>
            </a:r>
            <a:r>
              <a:rPr lang="en-US" sz="2800" dirty="0" smtClean="0"/>
              <a:t> end of cell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smtClean="0"/>
              <a:t>Electrons are </a:t>
            </a:r>
            <a:r>
              <a:rPr lang="en-US" sz="2800" b="1" dirty="0" smtClean="0"/>
              <a:t>attracted</a:t>
            </a:r>
            <a:r>
              <a:rPr lang="en-US" sz="2800" dirty="0" smtClean="0"/>
              <a:t> by </a:t>
            </a:r>
            <a:r>
              <a:rPr lang="en-US" sz="2800" b="1" dirty="0" smtClean="0"/>
              <a:t>positive</a:t>
            </a:r>
            <a:r>
              <a:rPr lang="en-US" sz="2800" dirty="0" smtClean="0"/>
              <a:t> end of cell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smtClean="0"/>
              <a:t>Electrons move from </a:t>
            </a:r>
            <a:r>
              <a:rPr lang="en-US" sz="2800" b="1" dirty="0" smtClean="0"/>
              <a:t>negative</a:t>
            </a:r>
            <a:r>
              <a:rPr lang="en-US" sz="2800" dirty="0" smtClean="0"/>
              <a:t> to </a:t>
            </a:r>
            <a:r>
              <a:rPr lang="en-US" sz="2800" b="1" dirty="0" smtClean="0"/>
              <a:t>positive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42672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u="sng" dirty="0" smtClean="0"/>
              <a:t>Conventional Current: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smtClean="0"/>
              <a:t>Flows from </a:t>
            </a:r>
            <a:r>
              <a:rPr lang="en-US" sz="2800" b="1" dirty="0" smtClean="0"/>
              <a:t>positive</a:t>
            </a:r>
            <a:r>
              <a:rPr lang="en-US" sz="2800" dirty="0" smtClean="0"/>
              <a:t> to </a:t>
            </a:r>
            <a:r>
              <a:rPr lang="en-US" sz="2800" b="1" dirty="0" smtClean="0"/>
              <a:t>negative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smtClean="0"/>
              <a:t>Doesn’t actually happen!!!</a:t>
            </a:r>
          </a:p>
        </p:txBody>
      </p:sp>
    </p:spTree>
    <p:extLst>
      <p:ext uri="{BB962C8B-B14F-4D97-AF65-F5344CB8AC3E}">
        <p14:creationId xmlns:p14="http://schemas.microsoft.com/office/powerpoint/2010/main" val="7547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Drawing Circuits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685109"/>
            <a:ext cx="9601200" cy="418229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2800" dirty="0" smtClean="0"/>
              <a:t>Always in a </a:t>
            </a:r>
            <a:r>
              <a:rPr lang="en-CA" sz="2800" b="1" dirty="0" smtClean="0"/>
              <a:t>rectangular</a:t>
            </a:r>
            <a:r>
              <a:rPr lang="en-CA" sz="2800" dirty="0" smtClean="0"/>
              <a:t> shape</a:t>
            </a:r>
          </a:p>
          <a:p>
            <a:pPr eaLnBrk="1" hangingPunct="1">
              <a:defRPr/>
            </a:pPr>
            <a:r>
              <a:rPr lang="en-CA" sz="2800" dirty="0" smtClean="0"/>
              <a:t>Must use a </a:t>
            </a:r>
            <a:r>
              <a:rPr lang="en-CA" sz="2800" b="1" dirty="0" smtClean="0"/>
              <a:t>ruler</a:t>
            </a:r>
          </a:p>
          <a:p>
            <a:pPr eaLnBrk="1" hangingPunct="1">
              <a:defRPr/>
            </a:pPr>
            <a:r>
              <a:rPr lang="en-CA" sz="2800" dirty="0" smtClean="0"/>
              <a:t>Lines represent </a:t>
            </a:r>
            <a:r>
              <a:rPr lang="en-CA" sz="2800" b="1" dirty="0" smtClean="0"/>
              <a:t>wires</a:t>
            </a:r>
          </a:p>
          <a:p>
            <a:pPr eaLnBrk="1" hangingPunct="1">
              <a:defRPr/>
            </a:pPr>
            <a:r>
              <a:rPr lang="en-CA" sz="2800" dirty="0" smtClean="0"/>
              <a:t>Use appropriate symbols to represent </a:t>
            </a:r>
            <a:r>
              <a:rPr lang="en-CA" sz="2800" b="1" dirty="0" smtClean="0"/>
              <a:t>parts </a:t>
            </a:r>
            <a:r>
              <a:rPr lang="en-CA" sz="2800" dirty="0" smtClean="0"/>
              <a:t>of the circuit</a:t>
            </a:r>
          </a:p>
          <a:p>
            <a:pPr eaLnBrk="1" hangingPunct="1">
              <a:defRPr/>
            </a:pPr>
            <a:endParaRPr lang="en-CA" sz="2800" dirty="0" smtClean="0"/>
          </a:p>
          <a:p>
            <a:pPr eaLnBrk="1" hangingPunct="1">
              <a:defRPr/>
            </a:pPr>
            <a:r>
              <a:rPr lang="en-CA" sz="2800" dirty="0" smtClean="0"/>
              <a:t>All circuits have: </a:t>
            </a:r>
            <a:r>
              <a:rPr lang="en-CA" sz="2800" b="1" dirty="0" smtClean="0"/>
              <a:t>source, load, conductor, switch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215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76</TotalTime>
  <Words>262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Tahoma</vt:lpstr>
      <vt:lpstr>Wingdings</vt:lpstr>
      <vt:lpstr>Crop</vt:lpstr>
      <vt:lpstr>Science 9</vt:lpstr>
      <vt:lpstr>Objectives</vt:lpstr>
      <vt:lpstr>Remember…</vt:lpstr>
      <vt:lpstr>Moving Electrons</vt:lpstr>
      <vt:lpstr>Moving Electrons</vt:lpstr>
      <vt:lpstr>The 2 Variables</vt:lpstr>
      <vt:lpstr>Number of Electrons</vt:lpstr>
      <vt:lpstr>Circuit Flow</vt:lpstr>
      <vt:lpstr>Drawing Circuits</vt:lpstr>
      <vt:lpstr>Circuit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9</dc:title>
  <dc:creator>Amy Nickel</dc:creator>
  <cp:lastModifiedBy>Amy Nickel</cp:lastModifiedBy>
  <cp:revision>3</cp:revision>
  <dcterms:created xsi:type="dcterms:W3CDTF">2018-10-18T00:47:01Z</dcterms:created>
  <dcterms:modified xsi:type="dcterms:W3CDTF">2018-10-18T02:03:08Z</dcterms:modified>
</cp:coreProperties>
</file>