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1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4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2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82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6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3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B3B5C9-D01D-4E67-911C-4E278905648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96A19D-78AF-47B7-ABB5-7C1BA9F5315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1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7: Covalent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lesson you should be able to: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Describe how covalent compounds are formed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Explain how covalent compounds are both similar and different from ionic compounds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15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What happens when 2 non-metals try to bond when they both need to gain electrons?</a:t>
            </a:r>
          </a:p>
          <a:p>
            <a:pPr lvl="1" eaLnBrk="1" hangingPunct="1"/>
            <a:r>
              <a:rPr lang="en-CA" altLang="en-US" dirty="0" smtClean="0"/>
              <a:t>They have to share electrons to gain full outer shells!</a:t>
            </a:r>
          </a:p>
          <a:p>
            <a:pPr lvl="1" eaLnBrk="1" hangingPunct="1"/>
            <a:endParaRPr lang="en-CA" altLang="en-US" dirty="0" smtClean="0"/>
          </a:p>
          <a:p>
            <a:pPr lvl="1"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A molecule is formed when a group of atoms bond together by sharing electrons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Covalent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7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0"/>
              </a:spcAft>
              <a:buNone/>
              <a:defRPr/>
            </a:pPr>
            <a:r>
              <a:rPr lang="en-CA" dirty="0" smtClean="0"/>
              <a:t>Draw a Bohr model diagram for hydrogen and oxygen</a:t>
            </a:r>
          </a:p>
          <a:p>
            <a:pPr marL="365760" indent="-256032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</a:t>
            </a:r>
            <a:r>
              <a:rPr lang="en-CA" dirty="0" smtClean="0"/>
              <a:t>many valence electrons does hydrogen have?</a:t>
            </a:r>
          </a:p>
          <a:p>
            <a:pPr marL="621792" lvl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CA" dirty="0" smtClean="0"/>
              <a:t>1</a:t>
            </a:r>
          </a:p>
          <a:p>
            <a:pPr marL="365760" indent="-256032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valence electrons does oxygen have?</a:t>
            </a:r>
          </a:p>
          <a:p>
            <a:pPr marL="621792" lvl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CA" dirty="0" smtClean="0"/>
              <a:t>6</a:t>
            </a:r>
          </a:p>
          <a:p>
            <a:pPr marL="365760" indent="-256032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hydrogen and oxygen bond how many electrons does oxygen need?</a:t>
            </a:r>
          </a:p>
          <a:p>
            <a:pPr marL="621792" lvl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CA" dirty="0" smtClean="0"/>
              <a:t>2</a:t>
            </a:r>
          </a:p>
          <a:p>
            <a:pPr marL="365760" indent="-256032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electrons can hydrogen give to oxygen?</a:t>
            </a:r>
            <a:endParaRPr lang="en-US" dirty="0" smtClean="0"/>
          </a:p>
          <a:p>
            <a:pPr marL="621792" lvl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CA" dirty="0" smtClean="0"/>
              <a:t>1</a:t>
            </a:r>
          </a:p>
          <a:p>
            <a:pPr marL="365760" indent="-256032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 how many hydrogen atoms are needed to make water?</a:t>
            </a:r>
          </a:p>
          <a:p>
            <a:pPr marL="621792" lvl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CA" dirty="0" smtClean="0"/>
              <a:t>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Covalent Bonding Example:</a:t>
            </a:r>
            <a:br>
              <a:rPr lang="en-CA" dirty="0" smtClean="0"/>
            </a:br>
            <a:r>
              <a:rPr lang="en-CA" dirty="0" smtClean="0"/>
              <a:t>Water (H</a:t>
            </a:r>
            <a:r>
              <a:rPr lang="en-CA" baseline="-25000" dirty="0" smtClean="0"/>
              <a:t>2</a:t>
            </a:r>
            <a:r>
              <a:rPr lang="en-CA" dirty="0" smtClean="0"/>
              <a:t>O)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13371" y="286603"/>
            <a:ext cx="1907178" cy="17896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562011" y="3443460"/>
            <a:ext cx="1759132" cy="17896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13965" y="673276"/>
            <a:ext cx="1132115" cy="11182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+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=1</a:t>
            </a:r>
          </a:p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=0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853748" y="3782314"/>
            <a:ext cx="1132115" cy="11182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+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=8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</a:t>
            </a:r>
            <a:r>
              <a:rPr lang="en-US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=8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26730" y="3223958"/>
            <a:ext cx="2386149" cy="22286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10476410" y="5342708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9814560" y="191440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11508376" y="4227620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9122227" y="4362603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10241280" y="3135312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10345783" y="5103224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10315301" y="3364301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10306593" y="5337575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10452463" y="3153343"/>
            <a:ext cx="209006" cy="20900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90857" y="0"/>
            <a:ext cx="3122022" cy="2364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24405" y="2939144"/>
            <a:ext cx="3122022" cy="2621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653143" y="2142308"/>
            <a:ext cx="5138057" cy="3864791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Notice that the outer shells of each atom are overlapping to show and that the electrons are in that “shared zone”</a:t>
            </a: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2532" name="Group 6"/>
          <p:cNvGrpSpPr>
            <a:grpSpLocks/>
          </p:cNvGrpSpPr>
          <p:nvPr/>
        </p:nvGrpSpPr>
        <p:grpSpPr bwMode="auto">
          <a:xfrm>
            <a:off x="5638800" y="457201"/>
            <a:ext cx="4648200" cy="6011863"/>
            <a:chOff x="4114800" y="457200"/>
            <a:chExt cx="4648200" cy="6011863"/>
          </a:xfrm>
        </p:grpSpPr>
        <p:pic>
          <p:nvPicPr>
            <p:cNvPr id="22533" name="Picture 2" descr="http://www.historyforkids.org/scienceforkids/chemistry/atoms/pictures/covalen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7" r="10811"/>
            <a:stretch>
              <a:fillRect/>
            </a:stretch>
          </p:blipFill>
          <p:spPr bwMode="auto">
            <a:xfrm>
              <a:off x="4114800" y="457200"/>
              <a:ext cx="4648200" cy="601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ight Arrow 4"/>
            <p:cNvSpPr/>
            <p:nvPr/>
          </p:nvSpPr>
          <p:spPr>
            <a:xfrm rot="20412020">
              <a:off x="4267200" y="2438400"/>
              <a:ext cx="990600" cy="5334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 rot="1443840">
              <a:off x="4251325" y="3581400"/>
              <a:ext cx="990600" cy="5334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59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Vs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chart below</a:t>
            </a:r>
          </a:p>
          <a:p>
            <a:pPr marL="1471400" lvl="8" indent="0">
              <a:buNone/>
            </a:pPr>
            <a:r>
              <a:rPr lang="en-US" dirty="0" smtClean="0"/>
              <a:t>         IONIC				COVALENT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Similarities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Differences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25143" y="2246811"/>
            <a:ext cx="0" cy="27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1097280" y="3857414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97280" y="2520648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25143" y="3857414"/>
            <a:ext cx="0" cy="2798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01580" y="2246811"/>
            <a:ext cx="14726" cy="4409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distinguishing between ionic and covalent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9082</TotalTime>
  <Words>201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Verdana</vt:lpstr>
      <vt:lpstr>Wingdings</vt:lpstr>
      <vt:lpstr>Wingdings 3</vt:lpstr>
      <vt:lpstr>Retrospect</vt:lpstr>
      <vt:lpstr>Science 9</vt:lpstr>
      <vt:lpstr>Objectives</vt:lpstr>
      <vt:lpstr>Covalent Compounds</vt:lpstr>
      <vt:lpstr>Covalent Bonding Example: Water (H2O)</vt:lpstr>
      <vt:lpstr>PowerPoint Presentation</vt:lpstr>
      <vt:lpstr>Ionic Vs Covalent Compounds</vt:lpstr>
      <vt:lpstr>Your Turn!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9</dc:title>
  <dc:creator>Amy Nickel</dc:creator>
  <cp:lastModifiedBy>Amy Nickel</cp:lastModifiedBy>
  <cp:revision>5</cp:revision>
  <dcterms:created xsi:type="dcterms:W3CDTF">2018-09-26T20:24:37Z</dcterms:created>
  <dcterms:modified xsi:type="dcterms:W3CDTF">2018-10-03T03:46:46Z</dcterms:modified>
</cp:coreProperties>
</file>